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22"/>
  </p:notesMasterIdLst>
  <p:sldIdLst>
    <p:sldId id="256" r:id="rId2"/>
    <p:sldId id="257" r:id="rId3"/>
    <p:sldId id="272" r:id="rId4"/>
    <p:sldId id="273" r:id="rId5"/>
    <p:sldId id="274" r:id="rId6"/>
    <p:sldId id="275" r:id="rId7"/>
    <p:sldId id="276" r:id="rId8"/>
    <p:sldId id="277" r:id="rId9"/>
    <p:sldId id="266" r:id="rId10"/>
    <p:sldId id="285" r:id="rId11"/>
    <p:sldId id="286" r:id="rId12"/>
    <p:sldId id="267" r:id="rId13"/>
    <p:sldId id="270" r:id="rId14"/>
    <p:sldId id="271" r:id="rId15"/>
    <p:sldId id="269" r:id="rId16"/>
    <p:sldId id="279" r:id="rId17"/>
    <p:sldId id="280" r:id="rId18"/>
    <p:sldId id="282" r:id="rId19"/>
    <p:sldId id="283" r:id="rId20"/>
    <p:sldId id="26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68" autoAdjust="0"/>
    <p:restoredTop sz="82579" autoAdjust="0"/>
  </p:normalViewPr>
  <p:slideViewPr>
    <p:cSldViewPr snapToGrid="0">
      <p:cViewPr varScale="1">
        <p:scale>
          <a:sx n="93" d="100"/>
          <a:sy n="93" d="100"/>
        </p:scale>
        <p:origin x="21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992A3-AC5D-4E20-9098-8DC8227FE330}" type="datetimeFigureOut">
              <a:rPr lang="fr-FR" smtClean="0"/>
              <a:t>29/08/2019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98319-E21C-4226-9771-24912F5B4C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3115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6024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8132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61284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30052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9871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4535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9179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0162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957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6170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4289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 :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ne sera pas possible d’ajouter de module en dehors des murs initiaux du plan.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ne sera pas possible de supprimer les murs initiaux du plan.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Toutes les configurations du plan (Coupe/Plancher/couverture) en dehors de la gamme seront obligatoire pour l’enregistrement de celui-ci.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plan peut être édité par n’importe quel commercial.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Devis :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prix d’un devis est fixe au moment de sa génération, il ne sera pas modifié dans le futur même si les prix des modules ont augmenté.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devis ne peut revenir à un état précèdent.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Projet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projet est mono client.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commerciaux ont accès a tous les projets.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Commerciaux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commerciaux devront avoir une majuscule et un chiffre dans leur mot de passe.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nom du client ne contiendra que des lettres.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client peut avoir autant de projet qu’il souhaite. Et donc autant de plan qu’il veut.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Deux clients avec des informations identiques ne doit pas être possible.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7281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7826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9612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411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429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600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839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883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63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41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514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7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236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828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35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62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940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698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375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64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8/29/19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238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https://3er1viui9wo30pkxh1v2nh4w-wpengine.netdna-ssl.com/wp-content/uploads/2017/03/VS_v_rgb_Purp526.png" TargetMode="External"/><Relationship Id="rId5" Type="http://schemas.openxmlformats.org/officeDocument/2006/relationships/image" Target="../media/image18.png"/><Relationship Id="rId4" Type="http://schemas.openxmlformats.org/officeDocument/2006/relationships/image" Target="http://adaptabiz.com/wp-content/uploads/2018/04/C-vs-Java.jp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872C34-8B5A-4150-AD65-9C5D11F4F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4960" y="771492"/>
            <a:ext cx="7656056" cy="3810134"/>
          </a:xfrm>
        </p:spPr>
        <p:txBody>
          <a:bodyPr>
            <a:noAutofit/>
          </a:bodyPr>
          <a:lstStyle/>
          <a:p>
            <a:r>
              <a:rPr lang="fr-FR" b="1" dirty="0"/>
              <a:t>Projet Madera</a:t>
            </a:r>
            <a:br>
              <a:rPr lang="fr-FR" b="1" dirty="0"/>
            </a:br>
            <a:br>
              <a:rPr lang="fr-FR" b="1" dirty="0"/>
            </a:br>
            <a:r>
              <a:rPr lang="fr-FR" sz="4400" b="1" dirty="0"/>
              <a:t>2</a:t>
            </a:r>
            <a:r>
              <a:rPr lang="fr-FR" sz="4400" b="1" baseline="30000" dirty="0"/>
              <a:t>ème</a:t>
            </a:r>
            <a:r>
              <a:rPr lang="fr-FR" sz="8000" b="1" dirty="0"/>
              <a:t> </a:t>
            </a:r>
            <a:r>
              <a:rPr lang="fr-FR" sz="3600" b="1" dirty="0"/>
              <a:t>Livrables</a:t>
            </a:r>
            <a:br>
              <a:rPr lang="fr-FR" sz="3600" b="1" dirty="0"/>
            </a:br>
            <a:r>
              <a:rPr lang="fr-FR" sz="3600" b="1" dirty="0"/>
              <a:t>RIL 2018-2020</a:t>
            </a:r>
            <a:br>
              <a:rPr lang="fr-FR" dirty="0"/>
            </a:br>
            <a:endParaRPr lang="fr-FR" sz="24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47DB4A9-C63C-4212-8462-3F6F01D56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1119" y="34959"/>
            <a:ext cx="1941387" cy="198579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R. CHRETIEN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A. BROCHARD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U. HASSED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fr-FR" sz="2000" b="1" dirty="0">
                <a:solidFill>
                  <a:schemeClr val="tx1"/>
                </a:solidFill>
              </a:rPr>
              <a:t>V. HALLAY</a:t>
            </a:r>
            <a:endParaRPr lang="fr-FR" sz="2000" dirty="0">
              <a:solidFill>
                <a:schemeClr val="tx1"/>
              </a:solidFill>
            </a:endParaRPr>
          </a:p>
          <a:p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1030" name="Picture 6" descr="RÃ©sultat de recherche d'images pour &quot;cesi alternance&quot;">
            <a:extLst>
              <a:ext uri="{FF2B5EF4-FFF2-40B4-BE49-F238E27FC236}">
                <a16:creationId xmlns:a16="http://schemas.microsoft.com/office/drawing/2014/main" id="{460568A8-524A-4E80-886C-787F6EE4B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282" y="4837251"/>
            <a:ext cx="4833166" cy="165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32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D156BA8-5C82-4E9F-B8AF-AC13580487AA}"/>
              </a:ext>
            </a:extLst>
          </p:cNvPr>
          <p:cNvSpPr/>
          <p:nvPr/>
        </p:nvSpPr>
        <p:spPr>
          <a:xfrm>
            <a:off x="0" y="749452"/>
            <a:ext cx="2665307" cy="1080938"/>
          </a:xfrm>
          <a:prstGeom prst="rect">
            <a:avLst/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49452"/>
            <a:ext cx="2665307" cy="1080938"/>
          </a:xfrm>
        </p:spPr>
        <p:txBody>
          <a:bodyPr>
            <a:normAutofit/>
          </a:bodyPr>
          <a:lstStyle/>
          <a:p>
            <a:r>
              <a:rPr lang="fr-FR" sz="2400" b="1" dirty="0"/>
              <a:t>Diagramme de classe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E237C1B-57B8-2E40-A201-BF06FDBBD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146" y="905627"/>
            <a:ext cx="8912683" cy="504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859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40C88F-DECA-7C45-BC92-5EA65DCCD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586" y="2271409"/>
            <a:ext cx="10018713" cy="1752599"/>
          </a:xfrm>
        </p:spPr>
        <p:txBody>
          <a:bodyPr/>
          <a:lstStyle/>
          <a:p>
            <a:r>
              <a:rPr lang="fr-FR" dirty="0"/>
              <a:t>Dépendances externes</a:t>
            </a:r>
          </a:p>
        </p:txBody>
      </p:sp>
    </p:spTree>
    <p:extLst>
      <p:ext uri="{BB962C8B-B14F-4D97-AF65-F5344CB8AC3E}">
        <p14:creationId xmlns:p14="http://schemas.microsoft.com/office/powerpoint/2010/main" val="981275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Contrôle de saisie et données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9BC56AA-5D28-4DB8-93E0-C39EE0008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Règle de contrôle sur la saisie utilisateur et sur les données du projet MADERA</a:t>
            </a:r>
          </a:p>
          <a:p>
            <a:r>
              <a:rPr lang="fr-FR" dirty="0"/>
              <a:t>Eviter les erreurs de traitement, prévenir des erreurs humaines. </a:t>
            </a:r>
          </a:p>
        </p:txBody>
      </p:sp>
    </p:spTree>
    <p:extLst>
      <p:ext uri="{BB962C8B-B14F-4D97-AF65-F5344CB8AC3E}">
        <p14:creationId xmlns:p14="http://schemas.microsoft.com/office/powerpoint/2010/main" val="572406686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4E8B23C-2A64-431A-84F1-91C9A178C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2590800"/>
            <a:ext cx="5838105" cy="328168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9B1436-605A-4100-9DC8-54A87311D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85435"/>
            <a:ext cx="5853807" cy="328168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700897"/>
            <a:ext cx="10018713" cy="1752599"/>
          </a:xfrm>
        </p:spPr>
        <p:txBody>
          <a:bodyPr/>
          <a:lstStyle/>
          <a:p>
            <a:r>
              <a:rPr lang="fr-FR" dirty="0" err="1"/>
              <a:t>Mock</a:t>
            </a:r>
            <a:r>
              <a:rPr lang="fr-FR" dirty="0"/>
              <a:t>-up/IHM</a:t>
            </a:r>
          </a:p>
        </p:txBody>
      </p:sp>
    </p:spTree>
    <p:extLst>
      <p:ext uri="{BB962C8B-B14F-4D97-AF65-F5344CB8AC3E}">
        <p14:creationId xmlns:p14="http://schemas.microsoft.com/office/powerpoint/2010/main" val="3727352938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DA93400-7216-465F-AEC9-E25876F78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73" y="2534920"/>
            <a:ext cx="5934727" cy="333161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B846870-26A9-429D-8D4B-C011DA1D3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120" y="2534920"/>
            <a:ext cx="5863607" cy="329692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FA2C0B73-C242-42FA-8B36-3FE4D6013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763" y="690329"/>
            <a:ext cx="10018713" cy="1752599"/>
          </a:xfrm>
        </p:spPr>
        <p:txBody>
          <a:bodyPr/>
          <a:lstStyle/>
          <a:p>
            <a:r>
              <a:rPr lang="fr-FR" dirty="0" err="1"/>
              <a:t>Mock</a:t>
            </a:r>
            <a:r>
              <a:rPr lang="fr-FR" dirty="0"/>
              <a:t>-up/IHM</a:t>
            </a:r>
          </a:p>
        </p:txBody>
      </p:sp>
    </p:spTree>
    <p:extLst>
      <p:ext uri="{BB962C8B-B14F-4D97-AF65-F5344CB8AC3E}">
        <p14:creationId xmlns:p14="http://schemas.microsoft.com/office/powerpoint/2010/main" val="4190669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Choix techniques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BE6CC05-006A-2B42-99B6-7769729A3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655" y="1668453"/>
            <a:ext cx="7878689" cy="227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236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877" y="753228"/>
            <a:ext cx="413612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Langage de programmation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025" name="Image 6" descr="RÃ©sultat de recherche d'images pour &quot;c# vs java&quot;">
            <a:extLst>
              <a:ext uri="{FF2B5EF4-FFF2-40B4-BE49-F238E27FC236}">
                <a16:creationId xmlns:a16="http://schemas.microsoft.com/office/drawing/2014/main" id="{7233F159-D6D5-774F-A27F-A9FE6E1A8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877" y="1834166"/>
            <a:ext cx="5765800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2DDFF127-0407-E542-A4A3-5DF3A7C0D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9004" y="399316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2049" name="Image 2" descr="RÃ©sultat de recherche d'images pour &quot;visual studio logo&quot;">
            <a:extLst>
              <a:ext uri="{FF2B5EF4-FFF2-40B4-BE49-F238E27FC236}">
                <a16:creationId xmlns:a16="http://schemas.microsoft.com/office/drawing/2014/main" id="{236ADFA7-4F27-2841-AE84-77D97058E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150" y="3993166"/>
            <a:ext cx="3619500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56905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877" y="753228"/>
            <a:ext cx="413612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Base de données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6" name="Image 5" descr="RÃ©sultat de recherche d'images pour &quot;mysql&quot;">
            <a:extLst>
              <a:ext uri="{FF2B5EF4-FFF2-40B4-BE49-F238E27FC236}">
                <a16:creationId xmlns:a16="http://schemas.microsoft.com/office/drawing/2014/main" id="{4AC75FA0-0B62-4040-B54C-3DCC464BEFD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39" y="2492978"/>
            <a:ext cx="3185818" cy="142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6E7B28D-A358-104E-AE59-1C48D4F44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377" y="1370451"/>
            <a:ext cx="1852694" cy="205854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A94C160-A4F8-EA4B-BCEA-F49AAEE27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794" y="3597878"/>
            <a:ext cx="2790529" cy="142809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FCC8532-1C25-6E43-A350-08C5EAA085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6454" y="4508500"/>
            <a:ext cx="1614122" cy="183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883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877" y="753228"/>
            <a:ext cx="413612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Méthode de développement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0140BFA-6F1A-499F-8770-7646E9C1843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877" y="1909444"/>
            <a:ext cx="9348203" cy="361758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14F8C99-726A-41FC-BDA4-92812240AFA7}"/>
              </a:ext>
            </a:extLst>
          </p:cNvPr>
          <p:cNvSpPr txBox="1"/>
          <p:nvPr/>
        </p:nvSpPr>
        <p:spPr>
          <a:xfrm>
            <a:off x="4280923" y="2529840"/>
            <a:ext cx="25249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accent1">
                    <a:lumMod val="50000"/>
                  </a:schemeClr>
                </a:solidFill>
                <a:latin typeface="Forte" panose="03060902040502070203" pitchFamily="66" charset="0"/>
              </a:rPr>
              <a:t>Agile</a:t>
            </a:r>
          </a:p>
        </p:txBody>
      </p:sp>
    </p:spTree>
    <p:extLst>
      <p:ext uri="{BB962C8B-B14F-4D97-AF65-F5344CB8AC3E}">
        <p14:creationId xmlns:p14="http://schemas.microsoft.com/office/powerpoint/2010/main" val="226146973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877" y="753228"/>
            <a:ext cx="846428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Description des modules et traitement de l’information associé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F022A4-348F-4622-8A10-019C0CEA98D9}"/>
              </a:ext>
            </a:extLst>
          </p:cNvPr>
          <p:cNvSpPr/>
          <p:nvPr/>
        </p:nvSpPr>
        <p:spPr>
          <a:xfrm>
            <a:off x="2418080" y="2089905"/>
            <a:ext cx="7762240" cy="3043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0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Identification</a:t>
            </a:r>
          </a:p>
          <a:p>
            <a:pPr marL="285750" lvl="0" indent="-285750">
              <a:lnSpc>
                <a:spcPct val="10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 client</a:t>
            </a:r>
          </a:p>
          <a:p>
            <a:pPr marL="285750" lvl="0" indent="-285750">
              <a:lnSpc>
                <a:spcPct val="10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 projet</a:t>
            </a:r>
          </a:p>
          <a:p>
            <a:pPr marL="285750" lvl="0" indent="-285750">
              <a:lnSpc>
                <a:spcPct val="10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 des plans</a:t>
            </a:r>
          </a:p>
          <a:p>
            <a:pPr marL="285750" lvl="0" indent="-285750">
              <a:lnSpc>
                <a:spcPct val="10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 de devis</a:t>
            </a:r>
          </a:p>
        </p:txBody>
      </p:sp>
    </p:spTree>
    <p:extLst>
      <p:ext uri="{BB962C8B-B14F-4D97-AF65-F5344CB8AC3E}">
        <p14:creationId xmlns:p14="http://schemas.microsoft.com/office/powerpoint/2010/main" val="84645272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7BBB12-0E32-496B-90A0-5042B3DEC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786597"/>
            <a:ext cx="10018713" cy="4004603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Modélisation UML</a:t>
            </a:r>
          </a:p>
          <a:p>
            <a:r>
              <a:rPr lang="fr-FR" dirty="0"/>
              <a:t>Modèle conceptuel de données</a:t>
            </a:r>
          </a:p>
          <a:p>
            <a:r>
              <a:rPr lang="fr-FR" dirty="0"/>
              <a:t>Diagramme de classe</a:t>
            </a:r>
          </a:p>
          <a:p>
            <a:r>
              <a:rPr lang="fr-FR" dirty="0"/>
              <a:t>Séquences et dépendances externes</a:t>
            </a:r>
          </a:p>
          <a:p>
            <a:r>
              <a:rPr lang="fr-FR" dirty="0"/>
              <a:t>Contrôle de saisies et données</a:t>
            </a:r>
          </a:p>
          <a:p>
            <a:r>
              <a:rPr lang="fr-FR" dirty="0"/>
              <a:t>Présentation d'un </a:t>
            </a:r>
            <a:r>
              <a:rPr lang="fr-FR" dirty="0" err="1"/>
              <a:t>Mock</a:t>
            </a:r>
            <a:r>
              <a:rPr lang="fr-FR" dirty="0"/>
              <a:t>-up/IHM</a:t>
            </a:r>
          </a:p>
          <a:p>
            <a:r>
              <a:rPr lang="fr-FR" dirty="0"/>
              <a:t>Choix techniques</a:t>
            </a:r>
          </a:p>
          <a:p>
            <a:r>
              <a:rPr lang="fr-FR" dirty="0"/>
              <a:t>Description des modules et traitement de l'information </a:t>
            </a:r>
          </a:p>
          <a:p>
            <a:r>
              <a:rPr lang="fr-FR" dirty="0"/>
              <a:t>Conclusion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1247682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A33F8F-1033-449A-BEE8-F20CE88B28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Conclusion </a:t>
            </a:r>
          </a:p>
        </p:txBody>
      </p:sp>
    </p:spTree>
    <p:extLst>
      <p:ext uri="{BB962C8B-B14F-4D97-AF65-F5344CB8AC3E}">
        <p14:creationId xmlns:p14="http://schemas.microsoft.com/office/powerpoint/2010/main" val="326849220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55270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Modélisation UML</a:t>
            </a:r>
          </a:p>
        </p:txBody>
      </p:sp>
    </p:spTree>
    <p:extLst>
      <p:ext uri="{BB962C8B-B14F-4D97-AF65-F5344CB8AC3E}">
        <p14:creationId xmlns:p14="http://schemas.microsoft.com/office/powerpoint/2010/main" val="2756116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F062FD-23BF-A944-9FD3-8FF06344F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435" y="232061"/>
            <a:ext cx="10018713" cy="1752599"/>
          </a:xfrm>
        </p:spPr>
        <p:txBody>
          <a:bodyPr/>
          <a:lstStyle/>
          <a:p>
            <a:r>
              <a:rPr lang="fr-FR" dirty="0"/>
              <a:t>Diagramme de cas d’utilisation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B1B5FFFC-09BD-B546-960A-9E7591CF9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1319" y="1984660"/>
            <a:ext cx="7969362" cy="457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98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8E1324-ACA0-264A-A162-D9617696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2" y="0"/>
            <a:ext cx="10018713" cy="1752599"/>
          </a:xfrm>
        </p:spPr>
        <p:txBody>
          <a:bodyPr/>
          <a:lstStyle/>
          <a:p>
            <a:r>
              <a:rPr lang="fr-FR" dirty="0"/>
              <a:t>Diagramme de séquence : Connexion</a:t>
            </a:r>
          </a:p>
        </p:txBody>
      </p:sp>
      <p:pic>
        <p:nvPicPr>
          <p:cNvPr id="3" name="Espace réservé du contenu 2">
            <a:extLst>
              <a:ext uri="{FF2B5EF4-FFF2-40B4-BE49-F238E27FC236}">
                <a16:creationId xmlns:a16="http://schemas.microsoft.com/office/drawing/2014/main" id="{BF8A2B79-5E7E-584E-993D-B6A2DC5E9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9949" y="1752599"/>
            <a:ext cx="8752102" cy="46946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AD029E0-8766-B04E-BC27-4010F391F2D9}"/>
              </a:ext>
            </a:extLst>
          </p:cNvPr>
          <p:cNvSpPr/>
          <p:nvPr/>
        </p:nvSpPr>
        <p:spPr>
          <a:xfrm>
            <a:off x="10612582" y="1752598"/>
            <a:ext cx="1427018" cy="21543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B0F3E8F-3760-864E-91F7-22FD16858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0345" y="2259244"/>
            <a:ext cx="1191491" cy="16792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7C60496-19AA-AE46-8980-C4BAC5B3F0B1}"/>
              </a:ext>
            </a:extLst>
          </p:cNvPr>
          <p:cNvSpPr txBox="1"/>
          <p:nvPr/>
        </p:nvSpPr>
        <p:spPr>
          <a:xfrm>
            <a:off x="10738209" y="1836644"/>
            <a:ext cx="1191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Asynchrone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76B4091-88EA-FC4D-AD07-CC77F7AE8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4503" y="3245262"/>
            <a:ext cx="978901" cy="561669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1AF73CE-1D4E-DB41-8F74-B5A68B5759C8}"/>
              </a:ext>
            </a:extLst>
          </p:cNvPr>
          <p:cNvSpPr txBox="1"/>
          <p:nvPr/>
        </p:nvSpPr>
        <p:spPr>
          <a:xfrm>
            <a:off x="10738209" y="2702535"/>
            <a:ext cx="1183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Synchrone</a:t>
            </a:r>
          </a:p>
        </p:txBody>
      </p:sp>
    </p:spTree>
    <p:extLst>
      <p:ext uri="{BB962C8B-B14F-4D97-AF65-F5344CB8AC3E}">
        <p14:creationId xmlns:p14="http://schemas.microsoft.com/office/powerpoint/2010/main" val="2999487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B40B5F-37CB-3F45-9104-DEBB88C19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Diagramme de séquence : Création plan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725AB25C-84DE-2E4A-95C4-FB5502EAD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2828" y="1488655"/>
            <a:ext cx="7166344" cy="47811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C47748-5BF9-7646-B1A4-BAD79DB5CE62}"/>
              </a:ext>
            </a:extLst>
          </p:cNvPr>
          <p:cNvSpPr/>
          <p:nvPr/>
        </p:nvSpPr>
        <p:spPr>
          <a:xfrm>
            <a:off x="10196946" y="1488655"/>
            <a:ext cx="1427018" cy="21543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F20DF35-D657-0545-8764-5F3ECE298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4709" y="1995301"/>
            <a:ext cx="1191491" cy="16792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76A6ECC-401C-314E-99C9-CDBD47B059BD}"/>
              </a:ext>
            </a:extLst>
          </p:cNvPr>
          <p:cNvSpPr txBox="1"/>
          <p:nvPr/>
        </p:nvSpPr>
        <p:spPr>
          <a:xfrm>
            <a:off x="10322573" y="1572701"/>
            <a:ext cx="1191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Asynchrone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C84F171-FDEE-DD4D-90AB-1D9BB4D71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8867" y="2981319"/>
            <a:ext cx="978901" cy="561669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A393915-4574-254B-84E8-0366A60E75FD}"/>
              </a:ext>
            </a:extLst>
          </p:cNvPr>
          <p:cNvSpPr txBox="1"/>
          <p:nvPr/>
        </p:nvSpPr>
        <p:spPr>
          <a:xfrm>
            <a:off x="10322573" y="2438592"/>
            <a:ext cx="1183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Synchrone</a:t>
            </a:r>
          </a:p>
        </p:txBody>
      </p:sp>
    </p:spTree>
    <p:extLst>
      <p:ext uri="{BB962C8B-B14F-4D97-AF65-F5344CB8AC3E}">
        <p14:creationId xmlns:p14="http://schemas.microsoft.com/office/powerpoint/2010/main" val="2817289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CE0BAD-952F-034B-83E0-18F1D242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107371"/>
            <a:ext cx="10018713" cy="1752599"/>
          </a:xfrm>
        </p:spPr>
        <p:txBody>
          <a:bodyPr/>
          <a:lstStyle/>
          <a:p>
            <a:r>
              <a:rPr lang="fr-FR" dirty="0"/>
              <a:t>Diagramme de séquence : Modification plan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60625A3-2DD2-F641-A400-A3753A24A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17839" y="1859970"/>
            <a:ext cx="8756320" cy="46079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42E6E3-2A7A-0440-87AE-528E9DC18AF9}"/>
              </a:ext>
            </a:extLst>
          </p:cNvPr>
          <p:cNvSpPr/>
          <p:nvPr/>
        </p:nvSpPr>
        <p:spPr>
          <a:xfrm>
            <a:off x="10584873" y="1859970"/>
            <a:ext cx="1427018" cy="21543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5738D08-30C6-4A41-A845-510BA95FC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36" y="2366616"/>
            <a:ext cx="1191491" cy="16792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454E5AC-C9DD-9642-8EF2-7620902D2E17}"/>
              </a:ext>
            </a:extLst>
          </p:cNvPr>
          <p:cNvSpPr txBox="1"/>
          <p:nvPr/>
        </p:nvSpPr>
        <p:spPr>
          <a:xfrm>
            <a:off x="10710500" y="1944016"/>
            <a:ext cx="1191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Asynchrone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3BBFD8F-063E-C540-A2E4-8CD893142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6794" y="3352634"/>
            <a:ext cx="978901" cy="561669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9BCA2EF-B446-D049-B2A9-28D2F6D48F9A}"/>
              </a:ext>
            </a:extLst>
          </p:cNvPr>
          <p:cNvSpPr txBox="1"/>
          <p:nvPr/>
        </p:nvSpPr>
        <p:spPr>
          <a:xfrm>
            <a:off x="10710500" y="2809907"/>
            <a:ext cx="1183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Synchrone</a:t>
            </a:r>
          </a:p>
        </p:txBody>
      </p:sp>
    </p:spTree>
    <p:extLst>
      <p:ext uri="{BB962C8B-B14F-4D97-AF65-F5344CB8AC3E}">
        <p14:creationId xmlns:p14="http://schemas.microsoft.com/office/powerpoint/2010/main" val="2981809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3D7BAD-B140-BB48-B7FA-BA94DB44C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693" y="0"/>
            <a:ext cx="10018713" cy="1752599"/>
          </a:xfrm>
        </p:spPr>
        <p:txBody>
          <a:bodyPr/>
          <a:lstStyle/>
          <a:p>
            <a:r>
              <a:rPr lang="fr-FR" dirty="0"/>
              <a:t>Diagramme de séquence : Consulter plan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DE027DC0-D5F7-2D43-B18D-4EE465198F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99997" y="1752598"/>
            <a:ext cx="8792006" cy="47255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1B1336D-34FE-7746-B50C-834C1EAAD5C2}"/>
              </a:ext>
            </a:extLst>
          </p:cNvPr>
          <p:cNvSpPr/>
          <p:nvPr/>
        </p:nvSpPr>
        <p:spPr>
          <a:xfrm>
            <a:off x="10612582" y="1752598"/>
            <a:ext cx="1427018" cy="21543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5B82204-B2D2-954C-98FE-0E1A8F8E5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0345" y="2259244"/>
            <a:ext cx="1191491" cy="16792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DD45998-7265-D847-8C01-85862B4C7A9D}"/>
              </a:ext>
            </a:extLst>
          </p:cNvPr>
          <p:cNvSpPr txBox="1"/>
          <p:nvPr/>
        </p:nvSpPr>
        <p:spPr>
          <a:xfrm>
            <a:off x="10738209" y="1836644"/>
            <a:ext cx="1191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Asynchrone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EABBAB0-C85B-0545-B44E-35F6C03AD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4503" y="3245262"/>
            <a:ext cx="978901" cy="561669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80FB43E-B946-2544-920E-4125DAB02233}"/>
              </a:ext>
            </a:extLst>
          </p:cNvPr>
          <p:cNvSpPr txBox="1"/>
          <p:nvPr/>
        </p:nvSpPr>
        <p:spPr>
          <a:xfrm>
            <a:off x="10738209" y="2702535"/>
            <a:ext cx="1183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Synchrone</a:t>
            </a:r>
          </a:p>
        </p:txBody>
      </p:sp>
    </p:spTree>
    <p:extLst>
      <p:ext uri="{BB962C8B-B14F-4D97-AF65-F5344CB8AC3E}">
        <p14:creationId xmlns:p14="http://schemas.microsoft.com/office/powerpoint/2010/main" val="2958663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D156BA8-5C82-4E9F-B8AF-AC13580487AA}"/>
              </a:ext>
            </a:extLst>
          </p:cNvPr>
          <p:cNvSpPr/>
          <p:nvPr/>
        </p:nvSpPr>
        <p:spPr>
          <a:xfrm>
            <a:off x="0" y="749452"/>
            <a:ext cx="3281680" cy="1080938"/>
          </a:xfrm>
          <a:prstGeom prst="rect">
            <a:avLst/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86" y="736904"/>
            <a:ext cx="2665307" cy="1080938"/>
          </a:xfrm>
        </p:spPr>
        <p:txBody>
          <a:bodyPr>
            <a:normAutofit fontScale="90000"/>
          </a:bodyPr>
          <a:lstStyle/>
          <a:p>
            <a:r>
              <a:rPr lang="fr-FR" sz="2400" b="1" dirty="0"/>
              <a:t>Modèle Conceptuel de Données (MCD)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8FBF49F-2DB1-40F9-B09B-D73372BD6F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500"/>
          <a:stretch/>
        </p:blipFill>
        <p:spPr>
          <a:xfrm>
            <a:off x="3230880" y="331062"/>
            <a:ext cx="8961120" cy="596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76084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TM03457496[[fn=Parallaxe]]</Template>
  <TotalTime>509</TotalTime>
  <Words>194</Words>
  <Application>Microsoft Macintosh PowerPoint</Application>
  <PresentationFormat>Grand écran</PresentationFormat>
  <Paragraphs>104</Paragraphs>
  <Slides>20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Corbel</vt:lpstr>
      <vt:lpstr>Forte</vt:lpstr>
      <vt:lpstr>Parallaxe</vt:lpstr>
      <vt:lpstr>Projet Madera  2ème Livrables RIL 2018-2020 </vt:lpstr>
      <vt:lpstr>Sommaire </vt:lpstr>
      <vt:lpstr>Modélisation UML</vt:lpstr>
      <vt:lpstr>Diagramme de cas d’utilisation</vt:lpstr>
      <vt:lpstr>Diagramme de séquence : Connexion</vt:lpstr>
      <vt:lpstr>Diagramme de séquence : Création plan</vt:lpstr>
      <vt:lpstr>Diagramme de séquence : Modification plan</vt:lpstr>
      <vt:lpstr>Diagramme de séquence : Consulter plan</vt:lpstr>
      <vt:lpstr>Modèle Conceptuel de Données (MCD)</vt:lpstr>
      <vt:lpstr>Diagramme de classe</vt:lpstr>
      <vt:lpstr>Dépendances externes</vt:lpstr>
      <vt:lpstr>Contrôle de saisie et données</vt:lpstr>
      <vt:lpstr>Mock-up/IHM</vt:lpstr>
      <vt:lpstr>Mock-up/IHM</vt:lpstr>
      <vt:lpstr>Choix techniques </vt:lpstr>
      <vt:lpstr>Langage de programmation</vt:lpstr>
      <vt:lpstr>Base de données</vt:lpstr>
      <vt:lpstr>Méthode de développement</vt:lpstr>
      <vt:lpstr>Description des modules et traitement de l’information associé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Madera  Spécifications fonctionnelles RIL 2018-2020</dc:title>
  <dc:creator>valentin hallay</dc:creator>
  <cp:lastModifiedBy>HASSED ULRICH</cp:lastModifiedBy>
  <cp:revision>41</cp:revision>
  <dcterms:created xsi:type="dcterms:W3CDTF">2019-03-31T17:45:56Z</dcterms:created>
  <dcterms:modified xsi:type="dcterms:W3CDTF">2019-08-29T06:51:02Z</dcterms:modified>
</cp:coreProperties>
</file>